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29"/>
  </p:notesMasterIdLst>
  <p:handoutMasterIdLst>
    <p:handoutMasterId r:id="rId30"/>
  </p:handoutMasterIdLst>
  <p:sldIdLst>
    <p:sldId id="258" r:id="rId8"/>
    <p:sldId id="339" r:id="rId9"/>
    <p:sldId id="259" r:id="rId10"/>
    <p:sldId id="816" r:id="rId11"/>
    <p:sldId id="822" r:id="rId12"/>
    <p:sldId id="823" r:id="rId13"/>
    <p:sldId id="826" r:id="rId14"/>
    <p:sldId id="827" r:id="rId15"/>
    <p:sldId id="814" r:id="rId16"/>
    <p:sldId id="810" r:id="rId17"/>
    <p:sldId id="815" r:id="rId18"/>
    <p:sldId id="809" r:id="rId19"/>
    <p:sldId id="830" r:id="rId20"/>
    <p:sldId id="828" r:id="rId21"/>
    <p:sldId id="829" r:id="rId22"/>
    <p:sldId id="511" r:id="rId23"/>
    <p:sldId id="418" r:id="rId24"/>
    <p:sldId id="803" r:id="rId25"/>
    <p:sldId id="802" r:id="rId26"/>
    <p:sldId id="808" r:id="rId27"/>
    <p:sldId id="807" r:id="rId28"/>
  </p:sldIdLst>
  <p:sldSz cx="9215438" cy="5184775"/>
  <p:notesSz cx="6805613" cy="9939338"/>
  <p:custDataLst>
    <p:tags r:id="rId31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9"/>
            <p14:sldId id="816"/>
            <p14:sldId id="822"/>
            <p14:sldId id="823"/>
            <p14:sldId id="826"/>
            <p14:sldId id="827"/>
            <p14:sldId id="814"/>
            <p14:sldId id="810"/>
            <p14:sldId id="815"/>
            <p14:sldId id="809"/>
            <p14:sldId id="830"/>
            <p14:sldId id="828"/>
            <p14:sldId id="829"/>
            <p14:sldId id="511"/>
            <p14:sldId id="418"/>
          </p14:sldIdLst>
        </p14:section>
        <p14:section name="REFERENCES" id="{88508D9C-F6AC-F84F-9A5F-4800ADA716FF}">
          <p14:sldIdLst>
            <p14:sldId id="803"/>
            <p14:sldId id="802"/>
            <p14:sldId id="808"/>
            <p14:sldId id="807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D789-431E-B64A-A60E-D0AD5E2AEE70}" v="441" dt="2019-03-22T16:22:03.806"/>
    <p1510:client id="{EC873775-63E3-F745-86AD-FE1173B5F5A9}" v="437" dt="2019-03-22T15:07:0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 autoAdjust="0"/>
    <p:restoredTop sz="80633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808" y="72"/>
      </p:cViewPr>
      <p:guideLst>
        <p:guide orient="horz" pos="1996"/>
        <p:guide orient="horz" pos="1814"/>
        <p:guide orient="horz" pos="2540"/>
        <p:guide pos="3628"/>
        <p:guide pos="4331"/>
        <p:guide pos="5420"/>
        <p:guide pos="181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orient="horz" pos="3062"/>
        <p:guide pos="3810"/>
        <p:guide pos="2902"/>
        <p:guide pos="2177"/>
        <p:guide orient="horz" pos="3084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choso, Javier" userId="0727bfb3-dfc8-454a-8991-910803274352" providerId="ADAL" clId="{2666D789-431E-B64A-A60E-D0AD5E2AEE70}"/>
    <pc:docChg chg="undo custSel addSld delSld modSld sldOrd modSection">
      <pc:chgData name="Frechoso, Javier" userId="0727bfb3-dfc8-454a-8991-910803274352" providerId="ADAL" clId="{2666D789-431E-B64A-A60E-D0AD5E2AEE70}" dt="2019-03-22T16:22:03.806" v="2014" actId="1035"/>
      <pc:docMkLst>
        <pc:docMk/>
      </pc:docMkLst>
      <pc:sldChg chg="addSp delSp modSp modNotesTx">
        <pc:chgData name="Frechoso, Javier" userId="0727bfb3-dfc8-454a-8991-910803274352" providerId="ADAL" clId="{2666D789-431E-B64A-A60E-D0AD5E2AEE70}" dt="2019-03-22T13:10:04.701" v="1593" actId="20577"/>
        <pc:sldMkLst>
          <pc:docMk/>
          <pc:sldMk cId="337580700" sldId="257"/>
        </pc:sldMkLst>
        <pc:spChg chg="mod">
          <ac:chgData name="Frechoso, Javier" userId="0727bfb3-dfc8-454a-8991-910803274352" providerId="ADAL" clId="{2666D789-431E-B64A-A60E-D0AD5E2AEE70}" dt="2019-03-14T18:28:10.500" v="461" actId="207"/>
          <ac:spMkLst>
            <pc:docMk/>
            <pc:sldMk cId="337580700" sldId="257"/>
            <ac:spMk id="2" creationId="{00000000-0000-0000-0000-000000000000}"/>
          </ac:spMkLst>
        </pc:spChg>
        <pc:picChg chg="del">
          <ac:chgData name="Frechoso, Javier" userId="0727bfb3-dfc8-454a-8991-910803274352" providerId="ADAL" clId="{2666D789-431E-B64A-A60E-D0AD5E2AEE70}" dt="2019-03-14T18:19:49.525" v="163" actId="478"/>
          <ac:picMkLst>
            <pc:docMk/>
            <pc:sldMk cId="337580700" sldId="257"/>
            <ac:picMk id="6" creationId="{7EE3EDD8-5621-594C-83BD-4F08AEEC2142}"/>
          </ac:picMkLst>
        </pc:picChg>
        <pc:picChg chg="add mod">
          <ac:chgData name="Frechoso, Javier" userId="0727bfb3-dfc8-454a-8991-910803274352" providerId="ADAL" clId="{2666D789-431E-B64A-A60E-D0AD5E2AEE70}" dt="2019-03-14T18:19:58.422" v="210" actId="1035"/>
          <ac:picMkLst>
            <pc:docMk/>
            <pc:sldMk cId="337580700" sldId="257"/>
            <ac:picMk id="7" creationId="{F4714DE2-8F6A-3F4D-892B-3058957A234D}"/>
          </ac:picMkLst>
        </pc:picChg>
        <pc:picChg chg="add mod">
          <ac:chgData name="Frechoso, Javier" userId="0727bfb3-dfc8-454a-8991-910803274352" providerId="ADAL" clId="{2666D789-431E-B64A-A60E-D0AD5E2AEE70}" dt="2019-03-14T18:27:54.255" v="399" actId="14100"/>
          <ac:picMkLst>
            <pc:docMk/>
            <pc:sldMk cId="337580700" sldId="257"/>
            <ac:picMk id="9" creationId="{07619E48-D0D9-234C-BAA5-F7C9FE2AD13C}"/>
          </ac:picMkLst>
        </pc:picChg>
      </pc:sldChg>
      <pc:sldChg chg="add">
        <pc:chgData name="Frechoso, Javier" userId="0727bfb3-dfc8-454a-8991-910803274352" providerId="ADAL" clId="{2666D789-431E-B64A-A60E-D0AD5E2AEE70}" dt="2019-03-22T13:14:31.436" v="1662"/>
        <pc:sldMkLst>
          <pc:docMk/>
          <pc:sldMk cId="36686495" sldId="323"/>
        </pc:sldMkLst>
      </pc:sldChg>
      <pc:sldChg chg="modNotesTx">
        <pc:chgData name="Frechoso, Javier" userId="0727bfb3-dfc8-454a-8991-910803274352" providerId="ADAL" clId="{2666D789-431E-B64A-A60E-D0AD5E2AEE70}" dt="2019-03-22T13:14:51.918" v="1668" actId="20577"/>
        <pc:sldMkLst>
          <pc:docMk/>
          <pc:sldMk cId="2194784660" sldId="335"/>
        </pc:sldMkLst>
      </pc:sldChg>
      <pc:sldChg chg="modAnim">
        <pc:chgData name="Frechoso, Javier" userId="0727bfb3-dfc8-454a-8991-910803274352" providerId="ADAL" clId="{2666D789-431E-B64A-A60E-D0AD5E2AEE70}" dt="2019-03-22T13:13:40.242" v="1620"/>
        <pc:sldMkLst>
          <pc:docMk/>
          <pc:sldMk cId="3010422532" sldId="485"/>
        </pc:sldMkLst>
      </pc:sldChg>
      <pc:sldChg chg="addSp delSp modSp ord setBg modNotesTx">
        <pc:chgData name="Frechoso, Javier" userId="0727bfb3-dfc8-454a-8991-910803274352" providerId="ADAL" clId="{2666D789-431E-B64A-A60E-D0AD5E2AEE70}" dt="2019-03-22T16:19:27.179" v="2009"/>
        <pc:sldMkLst>
          <pc:docMk/>
          <pc:sldMk cId="3431274460" sldId="511"/>
        </pc:sldMkLst>
        <pc:grpChg chg="mod">
          <ac:chgData name="Frechoso, Javier" userId="0727bfb3-dfc8-454a-8991-910803274352" providerId="ADAL" clId="{2666D789-431E-B64A-A60E-D0AD5E2AEE70}" dt="2019-03-22T16:18:10.781" v="1948" actId="1076"/>
          <ac:grpSpMkLst>
            <pc:docMk/>
            <pc:sldMk cId="3431274460" sldId="511"/>
            <ac:grpSpMk id="6" creationId="{00000000-0000-0000-0000-000000000000}"/>
          </ac:grpSpMkLst>
        </pc:grpChg>
        <pc:picChg chg="add del mod">
          <ac:chgData name="Frechoso, Javier" userId="0727bfb3-dfc8-454a-8991-910803274352" providerId="ADAL" clId="{2666D789-431E-B64A-A60E-D0AD5E2AEE70}" dt="2019-03-22T16:19:27.179" v="2009"/>
          <ac:picMkLst>
            <pc:docMk/>
            <pc:sldMk cId="3431274460" sldId="511"/>
            <ac:picMk id="9" creationId="{224ACE68-68DA-844D-9B10-70CB67E27D91}"/>
          </ac:picMkLst>
        </pc:picChg>
      </pc:sldChg>
      <pc:sldChg chg="delSp modSp add del delAnim">
        <pc:chgData name="Frechoso, Javier" userId="0727bfb3-dfc8-454a-8991-910803274352" providerId="ADAL" clId="{2666D789-431E-B64A-A60E-D0AD5E2AEE70}" dt="2019-03-22T16:19:30.275" v="2012" actId="2696"/>
        <pc:sldMkLst>
          <pc:docMk/>
          <pc:sldMk cId="140573073" sldId="519"/>
        </pc:sldMkLst>
        <pc:spChg chg="mod">
          <ac:chgData name="Frechoso, Javier" userId="0727bfb3-dfc8-454a-8991-910803274352" providerId="ADAL" clId="{2666D789-431E-B64A-A60E-D0AD5E2AEE70}" dt="2019-03-17T18:16:00.956" v="662" actId="20577"/>
          <ac:spMkLst>
            <pc:docMk/>
            <pc:sldMk cId="140573073" sldId="519"/>
            <ac:spMk id="4" creationId="{D34C1CAC-1FAE-2748-86D7-BCB7630F503A}"/>
          </ac:spMkLst>
        </pc:spChg>
        <pc:spChg chg="mod">
          <ac:chgData name="Frechoso, Javier" userId="0727bfb3-dfc8-454a-8991-910803274352" providerId="ADAL" clId="{2666D789-431E-B64A-A60E-D0AD5E2AEE70}" dt="2019-03-17T18:15:09.661" v="605" actId="14100"/>
          <ac:spMkLst>
            <pc:docMk/>
            <pc:sldMk cId="140573073" sldId="519"/>
            <ac:spMk id="7" creationId="{E8B24145-2E14-4102-8E72-5B362C9E9641}"/>
          </ac:spMkLst>
        </pc:spChg>
        <pc:spChg chg="del">
          <ac:chgData name="Frechoso, Javier" userId="0727bfb3-dfc8-454a-8991-910803274352" providerId="ADAL" clId="{2666D789-431E-B64A-A60E-D0AD5E2AEE70}" dt="2019-03-17T18:15:11.812" v="606" actId="478"/>
          <ac:spMkLst>
            <pc:docMk/>
            <pc:sldMk cId="140573073" sldId="519"/>
            <ac:spMk id="8" creationId="{2C3803EF-2A05-440F-BE17-85334C66868B}"/>
          </ac:spMkLst>
        </pc:spChg>
      </pc:sldChg>
      <pc:sldChg chg="modNotesTx">
        <pc:chgData name="Frechoso, Javier" userId="0727bfb3-dfc8-454a-8991-910803274352" providerId="ADAL" clId="{2666D789-431E-B64A-A60E-D0AD5E2AEE70}" dt="2019-03-22T13:10:09.655" v="1601" actId="20577"/>
        <pc:sldMkLst>
          <pc:docMk/>
          <pc:sldMk cId="106972083" sldId="552"/>
        </pc:sldMkLst>
      </pc:sldChg>
      <pc:sldChg chg="modNotesTx">
        <pc:chgData name="Frechoso, Javier" userId="0727bfb3-dfc8-454a-8991-910803274352" providerId="ADAL" clId="{2666D789-431E-B64A-A60E-D0AD5E2AEE70}" dt="2019-03-22T13:43:17.674" v="1737" actId="20577"/>
        <pc:sldMkLst>
          <pc:docMk/>
          <pc:sldMk cId="3670569808" sldId="554"/>
        </pc:sldMkLst>
      </pc:sldChg>
      <pc:sldChg chg="modSp modNotesTx">
        <pc:chgData name="Frechoso, Javier" userId="0727bfb3-dfc8-454a-8991-910803274352" providerId="ADAL" clId="{2666D789-431E-B64A-A60E-D0AD5E2AEE70}" dt="2019-03-22T13:41:10.230" v="1682" actId="20577"/>
        <pc:sldMkLst>
          <pc:docMk/>
          <pc:sldMk cId="3244467801" sldId="746"/>
        </pc:sldMkLst>
        <pc:spChg chg="mod">
          <ac:chgData name="Frechoso, Javier" userId="0727bfb3-dfc8-454a-8991-910803274352" providerId="ADAL" clId="{2666D789-431E-B64A-A60E-D0AD5E2AEE70}" dt="2019-03-14T18:23:17.883" v="212" actId="113"/>
          <ac:spMkLst>
            <pc:docMk/>
            <pc:sldMk cId="3244467801" sldId="746"/>
            <ac:spMk id="2" creationId="{213FB3D8-6BBC-9D4D-A975-F4D8B5C5212E}"/>
          </ac:spMkLst>
        </pc:spChg>
        <pc:spChg chg="mod">
          <ac:chgData name="Frechoso, Javier" userId="0727bfb3-dfc8-454a-8991-910803274352" providerId="ADAL" clId="{2666D789-431E-B64A-A60E-D0AD5E2AEE70}" dt="2019-03-17T18:12:52.683" v="508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Frechoso, Javier" userId="0727bfb3-dfc8-454a-8991-910803274352" providerId="ADAL" clId="{2666D789-431E-B64A-A60E-D0AD5E2AEE70}" dt="2019-03-22T13:41:10.230" v="1682" actId="20577"/>
          <ac:spMkLst>
            <pc:docMk/>
            <pc:sldMk cId="3244467801" sldId="746"/>
            <ac:spMk id="7" creationId="{6A569B09-1D93-9940-B50E-077EFE5A54D2}"/>
          </ac:spMkLst>
        </pc:spChg>
        <pc:spChg chg="mod">
          <ac:chgData name="Frechoso, Javier" userId="0727bfb3-dfc8-454a-8991-910803274352" providerId="ADAL" clId="{2666D789-431E-B64A-A60E-D0AD5E2AEE70}" dt="2019-03-14T18:23:13.540" v="211" actId="113"/>
          <ac:spMkLst>
            <pc:docMk/>
            <pc:sldMk cId="3244467801" sldId="746"/>
            <ac:spMk id="9" creationId="{26B1F0FE-B33A-C14B-8ABF-807EB128636E}"/>
          </ac:spMkLst>
        </pc:spChg>
      </pc:sldChg>
      <pc:sldChg chg="modNotesTx">
        <pc:chgData name="Frechoso, Javier" userId="0727bfb3-dfc8-454a-8991-910803274352" providerId="ADAL" clId="{2666D789-431E-B64A-A60E-D0AD5E2AEE70}" dt="2019-03-22T15:05:46.230" v="1898" actId="20577"/>
        <pc:sldMkLst>
          <pc:docMk/>
          <pc:sldMk cId="3361152087" sldId="749"/>
        </pc:sldMkLst>
      </pc:sldChg>
      <pc:sldChg chg="modNotesTx">
        <pc:chgData name="Frechoso, Javier" userId="0727bfb3-dfc8-454a-8991-910803274352" providerId="ADAL" clId="{2666D789-431E-B64A-A60E-D0AD5E2AEE70}" dt="2019-03-22T15:05:35.007" v="1880" actId="20577"/>
        <pc:sldMkLst>
          <pc:docMk/>
          <pc:sldMk cId="4045491939" sldId="775"/>
        </pc:sldMkLst>
      </pc:sldChg>
      <pc:sldChg chg="modNotesTx">
        <pc:chgData name="Frechoso, Javier" userId="0727bfb3-dfc8-454a-8991-910803274352" providerId="ADAL" clId="{2666D789-431E-B64A-A60E-D0AD5E2AEE70}" dt="2019-03-22T15:05:41.065" v="1890" actId="20577"/>
        <pc:sldMkLst>
          <pc:docMk/>
          <pc:sldMk cId="4095401837" sldId="781"/>
        </pc:sldMkLst>
      </pc:sldChg>
      <pc:sldChg chg="addSp delSp modSp modNotesTx">
        <pc:chgData name="Frechoso, Javier" userId="0727bfb3-dfc8-454a-8991-910803274352" providerId="ADAL" clId="{2666D789-431E-B64A-A60E-D0AD5E2AEE70}" dt="2019-03-22T13:11:06.066" v="1617" actId="20577"/>
        <pc:sldMkLst>
          <pc:docMk/>
          <pc:sldMk cId="412400582" sldId="785"/>
        </pc:sldMkLst>
        <pc:spChg chg="add del mod">
          <ac:chgData name="Frechoso, Javier" userId="0727bfb3-dfc8-454a-8991-910803274352" providerId="ADAL" clId="{2666D789-431E-B64A-A60E-D0AD5E2AEE70}" dt="2019-03-14T18:28:42.154" v="463" actId="478"/>
          <ac:spMkLst>
            <pc:docMk/>
            <pc:sldMk cId="412400582" sldId="785"/>
            <ac:spMk id="3" creationId="{5001235F-B364-714D-8536-35D7C7BD153E}"/>
          </ac:spMkLst>
        </pc:spChg>
        <pc:picChg chg="add del mod">
          <ac:chgData name="Frechoso, Javier" userId="0727bfb3-dfc8-454a-8991-910803274352" providerId="ADAL" clId="{2666D789-431E-B64A-A60E-D0AD5E2AEE70}" dt="2019-03-14T18:28:45.600" v="465" actId="1076"/>
          <ac:picMkLst>
            <pc:docMk/>
            <pc:sldMk cId="412400582" sldId="785"/>
            <ac:picMk id="19" creationId="{9323F260-F4CD-F94B-9CF5-45D179E74A66}"/>
          </ac:picMkLst>
        </pc:picChg>
      </pc:sldChg>
      <pc:sldChg chg="modNotesTx">
        <pc:chgData name="Frechoso, Javier" userId="0727bfb3-dfc8-454a-8991-910803274352" providerId="ADAL" clId="{2666D789-431E-B64A-A60E-D0AD5E2AEE70}" dt="2019-03-22T13:44:03.144" v="1748" actId="20577"/>
        <pc:sldMkLst>
          <pc:docMk/>
          <pc:sldMk cId="3292699447" sldId="786"/>
        </pc:sldMkLst>
      </pc:sldChg>
      <pc:sldChg chg="modNotesTx">
        <pc:chgData name="Frechoso, Javier" userId="0727bfb3-dfc8-454a-8991-910803274352" providerId="ADAL" clId="{2666D789-431E-B64A-A60E-D0AD5E2AEE70}" dt="2019-03-22T13:44:30.666" v="1784" actId="20577"/>
        <pc:sldMkLst>
          <pc:docMk/>
          <pc:sldMk cId="3421189455" sldId="787"/>
        </pc:sldMkLst>
      </pc:sldChg>
      <pc:sldChg chg="modNotesTx">
        <pc:chgData name="Frechoso, Javier" userId="0727bfb3-dfc8-454a-8991-910803274352" providerId="ADAL" clId="{2666D789-431E-B64A-A60E-D0AD5E2AEE70}" dt="2019-03-22T13:44:13.929" v="1772" actId="20577"/>
        <pc:sldMkLst>
          <pc:docMk/>
          <pc:sldMk cId="2930888658" sldId="788"/>
        </pc:sldMkLst>
      </pc:sldChg>
      <pc:sldChg chg="modNotesTx">
        <pc:chgData name="Frechoso, Javier" userId="0727bfb3-dfc8-454a-8991-910803274352" providerId="ADAL" clId="{2666D789-431E-B64A-A60E-D0AD5E2AEE70}" dt="2019-03-22T13:45:10.038" v="1834" actId="20577"/>
        <pc:sldMkLst>
          <pc:docMk/>
          <pc:sldMk cId="2849006509" sldId="789"/>
        </pc:sldMkLst>
      </pc:sldChg>
      <pc:sldChg chg="modSp ord">
        <pc:chgData name="Frechoso, Javier" userId="0727bfb3-dfc8-454a-8991-910803274352" providerId="ADAL" clId="{2666D789-431E-B64A-A60E-D0AD5E2AEE70}" dt="2019-03-22T15:11:35.955" v="1933"/>
        <pc:sldMkLst>
          <pc:docMk/>
          <pc:sldMk cId="445962261" sldId="790"/>
        </pc:sldMkLst>
        <pc:spChg chg="mod">
          <ac:chgData name="Frechoso, Javier" userId="0727bfb3-dfc8-454a-8991-910803274352" providerId="ADAL" clId="{2666D789-431E-B64A-A60E-D0AD5E2AEE70}" dt="2019-03-17T19:14:05.665" v="1420" actId="20577"/>
          <ac:spMkLst>
            <pc:docMk/>
            <pc:sldMk cId="445962261" sldId="790"/>
            <ac:spMk id="2" creationId="{37FCA8EB-1FB9-AA4A-AA07-9D29C513E4BF}"/>
          </ac:spMkLst>
        </pc:spChg>
      </pc:sldChg>
      <pc:sldChg chg="modNotesTx">
        <pc:chgData name="Frechoso, Javier" userId="0727bfb3-dfc8-454a-8991-910803274352" providerId="ADAL" clId="{2666D789-431E-B64A-A60E-D0AD5E2AEE70}" dt="2019-03-22T13:14:39.659" v="1664" actId="20577"/>
        <pc:sldMkLst>
          <pc:docMk/>
          <pc:sldMk cId="2845532891" sldId="793"/>
        </pc:sldMkLst>
      </pc:sldChg>
      <pc:sldChg chg="del modNotesTx">
        <pc:chgData name="Frechoso, Javier" userId="0727bfb3-dfc8-454a-8991-910803274352" providerId="ADAL" clId="{2666D789-431E-B64A-A60E-D0AD5E2AEE70}" dt="2019-03-22T13:14:34.810" v="1663" actId="2696"/>
        <pc:sldMkLst>
          <pc:docMk/>
          <pc:sldMk cId="616756550" sldId="795"/>
        </pc:sldMkLst>
      </pc:sldChg>
      <pc:sldChg chg="modNotesTx">
        <pc:chgData name="Frechoso, Javier" userId="0727bfb3-dfc8-454a-8991-910803274352" providerId="ADAL" clId="{2666D789-431E-B64A-A60E-D0AD5E2AEE70}" dt="2019-03-22T13:44:44.618" v="1803" actId="20577"/>
        <pc:sldMkLst>
          <pc:docMk/>
          <pc:sldMk cId="854572277" sldId="799"/>
        </pc:sldMkLst>
      </pc:sldChg>
      <pc:sldChg chg="modNotesTx">
        <pc:chgData name="Frechoso, Javier" userId="0727bfb3-dfc8-454a-8991-910803274352" providerId="ADAL" clId="{2666D789-431E-B64A-A60E-D0AD5E2AEE70}" dt="2019-03-22T13:44:39.676" v="1792" actId="20577"/>
        <pc:sldMkLst>
          <pc:docMk/>
          <pc:sldMk cId="2784490215" sldId="802"/>
        </pc:sldMkLst>
      </pc:sldChg>
      <pc:sldChg chg="modNotesTx">
        <pc:chgData name="Frechoso, Javier" userId="0727bfb3-dfc8-454a-8991-910803274352" providerId="ADAL" clId="{2666D789-431E-B64A-A60E-D0AD5E2AEE70}" dt="2019-03-22T13:44:36.299" v="1788" actId="20577"/>
        <pc:sldMkLst>
          <pc:docMk/>
          <pc:sldMk cId="1891285891" sldId="803"/>
        </pc:sldMkLst>
      </pc:sldChg>
      <pc:sldChg chg="modSp setBg modNotesTx">
        <pc:chgData name="Frechoso, Javier" userId="0727bfb3-dfc8-454a-8991-910803274352" providerId="ADAL" clId="{2666D789-431E-B64A-A60E-D0AD5E2AEE70}" dt="2019-03-22T13:44:17.333" v="1780" actId="20577"/>
        <pc:sldMkLst>
          <pc:docMk/>
          <pc:sldMk cId="480077938" sldId="806"/>
        </pc:sldMkLst>
        <pc:picChg chg="mod">
          <ac:chgData name="Frechoso, Javier" userId="0727bfb3-dfc8-454a-8991-910803274352" providerId="ADAL" clId="{2666D789-431E-B64A-A60E-D0AD5E2AEE70}" dt="2019-03-12T22:56:04.677" v="2" actId="1076"/>
          <ac:picMkLst>
            <pc:docMk/>
            <pc:sldMk cId="480077938" sldId="806"/>
            <ac:picMk id="11" creationId="{52AB68AA-4430-D54D-9678-F47C5B44533A}"/>
          </ac:picMkLst>
        </pc:picChg>
      </pc:sldChg>
      <pc:sldChg chg="modSp modNotesTx">
        <pc:chgData name="Frechoso, Javier" userId="0727bfb3-dfc8-454a-8991-910803274352" providerId="ADAL" clId="{2666D789-431E-B64A-A60E-D0AD5E2AEE70}" dt="2019-03-22T15:16:29.697" v="1939" actId="20577"/>
        <pc:sldMkLst>
          <pc:docMk/>
          <pc:sldMk cId="657336376" sldId="807"/>
        </pc:sldMkLst>
        <pc:spChg chg="mod">
          <ac:chgData name="Frechoso, Javier" userId="0727bfb3-dfc8-454a-8991-910803274352" providerId="ADAL" clId="{2666D789-431E-B64A-A60E-D0AD5E2AEE70}" dt="2019-03-22T15:11:06.057" v="1930" actId="113"/>
          <ac:spMkLst>
            <pc:docMk/>
            <pc:sldMk cId="657336376" sldId="807"/>
            <ac:spMk id="7" creationId="{1E6C1F28-DFAF-A24D-B9F8-FB483E914727}"/>
          </ac:spMkLst>
        </pc:spChg>
      </pc:sldChg>
      <pc:sldChg chg="modNotesTx">
        <pc:chgData name="Frechoso, Javier" userId="0727bfb3-dfc8-454a-8991-910803274352" providerId="ADAL" clId="{2666D789-431E-B64A-A60E-D0AD5E2AEE70}" dt="2019-03-22T13:45:13.709" v="1841" actId="20577"/>
        <pc:sldMkLst>
          <pc:docMk/>
          <pc:sldMk cId="1109789744" sldId="808"/>
        </pc:sldMkLst>
      </pc:sldChg>
      <pc:sldChg chg="modNotesTx">
        <pc:chgData name="Frechoso, Javier" userId="0727bfb3-dfc8-454a-8991-910803274352" providerId="ADAL" clId="{2666D789-431E-B64A-A60E-D0AD5E2AEE70}" dt="2019-03-22T13:16:20.253" v="1677" actId="20577"/>
        <pc:sldMkLst>
          <pc:docMk/>
          <pc:sldMk cId="3580205263" sldId="809"/>
        </pc:sldMkLst>
      </pc:sldChg>
      <pc:sldChg chg="modSp add setBg">
        <pc:chgData name="Frechoso, Javier" userId="0727bfb3-dfc8-454a-8991-910803274352" providerId="ADAL" clId="{2666D789-431E-B64A-A60E-D0AD5E2AEE70}" dt="2019-03-22T16:22:03.806" v="2014" actId="1035"/>
        <pc:sldMkLst>
          <pc:docMk/>
          <pc:sldMk cId="3798199481" sldId="811"/>
        </pc:sldMkLst>
        <pc:picChg chg="mod">
          <ac:chgData name="Frechoso, Javier" userId="0727bfb3-dfc8-454a-8991-910803274352" providerId="ADAL" clId="{2666D789-431E-B64A-A60E-D0AD5E2AEE70}" dt="2019-03-22T16:22:03.806" v="2014" actId="1035"/>
          <ac:picMkLst>
            <pc:docMk/>
            <pc:sldMk cId="3798199481" sldId="811"/>
            <ac:picMk id="35" creationId="{D9047AAF-B12D-6548-A8B9-2D9E3A7E4C49}"/>
          </ac:picMkLst>
        </pc:picChg>
      </pc:sldChg>
      <pc:sldChg chg="addSp delSp modSp ord modNotesTx">
        <pc:chgData name="Frechoso, Javier" userId="0727bfb3-dfc8-454a-8991-910803274352" providerId="ADAL" clId="{2666D789-431E-B64A-A60E-D0AD5E2AEE70}" dt="2019-03-22T13:42:43.705" v="1713" actId="20577"/>
        <pc:sldMkLst>
          <pc:docMk/>
          <pc:sldMk cId="538896271" sldId="812"/>
        </pc:sldMkLst>
        <pc:spChg chg="add del">
          <ac:chgData name="Frechoso, Javier" userId="0727bfb3-dfc8-454a-8991-910803274352" providerId="ADAL" clId="{2666D789-431E-B64A-A60E-D0AD5E2AEE70}" dt="2019-03-22T13:10:42.923" v="1608" actId="478"/>
          <ac:spMkLst>
            <pc:docMk/>
            <pc:sldMk cId="538896271" sldId="812"/>
            <ac:spMk id="2" creationId="{3268CCB2-E6F3-42B1-8D7E-777054A95380}"/>
          </ac:spMkLst>
        </pc:spChg>
        <pc:spChg chg="add del mod">
          <ac:chgData name="Frechoso, Javier" userId="0727bfb3-dfc8-454a-8991-910803274352" providerId="ADAL" clId="{2666D789-431E-B64A-A60E-D0AD5E2AEE70}" dt="2019-03-22T13:10:45.981" v="1610" actId="478"/>
          <ac:spMkLst>
            <pc:docMk/>
            <pc:sldMk cId="538896271" sldId="812"/>
            <ac:spMk id="3" creationId="{271F352F-52BE-4C75-98DB-3EDA9D381663}"/>
          </ac:spMkLst>
        </pc:spChg>
      </pc:sldChg>
      <pc:sldChg chg="ord">
        <pc:chgData name="Frechoso, Javier" userId="0727bfb3-dfc8-454a-8991-910803274352" providerId="ADAL" clId="{2666D789-431E-B64A-A60E-D0AD5E2AEE70}" dt="2019-03-22T13:10:18.083" v="1603"/>
        <pc:sldMkLst>
          <pc:docMk/>
          <pc:sldMk cId="234266736" sldId="813"/>
        </pc:sldMkLst>
      </pc:sldChg>
      <pc:sldChg chg="modNotesTx">
        <pc:chgData name="Frechoso, Javier" userId="0727bfb3-dfc8-454a-8991-910803274352" providerId="ADAL" clId="{2666D789-431E-B64A-A60E-D0AD5E2AEE70}" dt="2019-03-22T13:44:10.704" v="1764" actId="20577"/>
        <pc:sldMkLst>
          <pc:docMk/>
          <pc:sldMk cId="1203957946" sldId="814"/>
        </pc:sldMkLst>
      </pc:sldChg>
      <pc:sldChg chg="modNotesTx">
        <pc:chgData name="Frechoso, Javier" userId="0727bfb3-dfc8-454a-8991-910803274352" providerId="ADAL" clId="{2666D789-431E-B64A-A60E-D0AD5E2AEE70}" dt="2019-03-22T13:44:07.279" v="1756" actId="20577"/>
        <pc:sldMkLst>
          <pc:docMk/>
          <pc:sldMk cId="1500912337" sldId="815"/>
        </pc:sldMkLst>
      </pc:sldChg>
      <pc:sldChg chg="modSp modNotesTx">
        <pc:chgData name="Frechoso, Javier" userId="0727bfb3-dfc8-454a-8991-910803274352" providerId="ADAL" clId="{2666D789-431E-B64A-A60E-D0AD5E2AEE70}" dt="2019-03-22T13:44:52.779" v="1814" actId="20577"/>
        <pc:sldMkLst>
          <pc:docMk/>
          <pc:sldMk cId="1308012656" sldId="816"/>
        </pc:sldMkLst>
        <pc:spChg chg="mod">
          <ac:chgData name="Frechoso, Javier" userId="0727bfb3-dfc8-454a-8991-910803274352" providerId="ADAL" clId="{2666D789-431E-B64A-A60E-D0AD5E2AEE70}" dt="2019-03-22T13:42:27.368" v="1701" actId="20577"/>
          <ac:spMkLst>
            <pc:docMk/>
            <pc:sldMk cId="1308012656" sldId="816"/>
            <ac:spMk id="7" creationId="{56A2D435-C9ED-D340-B141-08A51670BB94}"/>
          </ac:spMkLst>
        </pc:spChg>
      </pc:sldChg>
      <pc:sldChg chg="modNotesTx">
        <pc:chgData name="Frechoso, Javier" userId="0727bfb3-dfc8-454a-8991-910803274352" providerId="ADAL" clId="{2666D789-431E-B64A-A60E-D0AD5E2AEE70}" dt="2019-03-22T13:45:01.880" v="1821" actId="20577"/>
        <pc:sldMkLst>
          <pc:docMk/>
          <pc:sldMk cId="4281051055" sldId="817"/>
        </pc:sldMkLst>
      </pc:sldChg>
      <pc:sldChg chg="modNotesTx">
        <pc:chgData name="Frechoso, Javier" userId="0727bfb3-dfc8-454a-8991-910803274352" providerId="ADAL" clId="{2666D789-431E-B64A-A60E-D0AD5E2AEE70}" dt="2019-03-22T13:43:30.118" v="1741" actId="20577"/>
        <pc:sldMkLst>
          <pc:docMk/>
          <pc:sldMk cId="2985459688" sldId="818"/>
        </pc:sldMkLst>
      </pc:sldChg>
      <pc:sldMasterChg chg="addSldLayout delSldLayout">
        <pc:chgData name="Frechoso, Javier" userId="0727bfb3-dfc8-454a-8991-910803274352" providerId="ADAL" clId="{2666D789-431E-B64A-A60E-D0AD5E2AEE70}" dt="2019-03-22T16:19:30.276" v="2013" actId="2696"/>
        <pc:sldMasterMkLst>
          <pc:docMk/>
          <pc:sldMasterMk cId="4061823467" sldId="2147484760"/>
        </pc:sldMasterMkLst>
        <pc:sldLayoutChg chg="add del">
          <pc:chgData name="Frechoso, Javier" userId="0727bfb3-dfc8-454a-8991-910803274352" providerId="ADAL" clId="{2666D789-431E-B64A-A60E-D0AD5E2AEE70}" dt="2019-03-22T16:19:30.276" v="2013" actId="2696"/>
          <pc:sldLayoutMkLst>
            <pc:docMk/>
            <pc:sldMasterMk cId="4061823467" sldId="2147484760"/>
            <pc:sldLayoutMk cId="1531257576" sldId="2147484978"/>
          </pc:sldLayoutMkLst>
        </pc:sldLayoutChg>
      </pc:sldMasterChg>
    </pc:docChg>
  </pc:docChgLst>
  <pc:docChgLst>
    <pc:chgData name="Cancer, Jorge" userId="S::jorge.cancer@adidas.com::92ca6ae6-4cee-448c-a56a-076f3dcc8be8" providerId="AD" clId="Web-{7AE9706A-D399-4D2C-8573-5C83181FB783}"/>
    <pc:docChg chg="addSld delSld modSld modSection">
      <pc:chgData name="Cancer, Jorge" userId="S::jorge.cancer@adidas.com::92ca6ae6-4cee-448c-a56a-076f3dcc8be8" providerId="AD" clId="Web-{7AE9706A-D399-4D2C-8573-5C83181FB783}" dt="2019-03-15T21:39:54.350" v="19"/>
      <pc:docMkLst>
        <pc:docMk/>
      </pc:docMkLst>
    </pc:docChg>
  </pc:docChgLst>
  <pc:docChgLst>
    <pc:chgData name="Sanz, Alberto" userId="S::alberto.sanz@adidas.com::08d307b2-0e40-49ad-822b-27df6d75e0fa" providerId="AD" clId="Web-{0FF97B32-FA8B-82D1-18E6-1526E8A2AFAB}"/>
    <pc:docChg chg="modSld">
      <pc:chgData name="Sanz, Alberto" userId="S::alberto.sanz@adidas.com::08d307b2-0e40-49ad-822b-27df6d75e0fa" providerId="AD" clId="Web-{0FF97B32-FA8B-82D1-18E6-1526E8A2AFAB}" dt="2019-03-20T15:05:59.078" v="13" actId="20577"/>
      <pc:docMkLst>
        <pc:docMk/>
      </pc:docMkLst>
    </pc:docChg>
  </pc:docChgLst>
  <pc:docChgLst>
    <pc:chgData name="Cornago, Fernando" userId="048a41c0-cb7a-447c-b2ac-f7c7348706e9" providerId="ADAL" clId="{EC873775-63E3-F745-86AD-FE1173B5F5A9}"/>
    <pc:docChg chg="undo custSel addSld delSld modSld sldOrd modSection">
      <pc:chgData name="Cornago, Fernando" userId="048a41c0-cb7a-447c-b2ac-f7c7348706e9" providerId="ADAL" clId="{EC873775-63E3-F745-86AD-FE1173B5F5A9}" dt="2019-03-22T09:26:57.966" v="430" actId="20577"/>
      <pc:docMkLst>
        <pc:docMk/>
      </pc:docMkLst>
      <pc:sldChg chg="del">
        <pc:chgData name="Cornago, Fernando" userId="048a41c0-cb7a-447c-b2ac-f7c7348706e9" providerId="ADAL" clId="{EC873775-63E3-F745-86AD-FE1173B5F5A9}" dt="2019-03-22T09:19:22.562" v="414" actId="2696"/>
        <pc:sldMkLst>
          <pc:docMk/>
          <pc:sldMk cId="2121623704" sldId="418"/>
        </pc:sldMkLst>
      </pc:sldChg>
      <pc:sldChg chg="ord">
        <pc:chgData name="Cornago, Fernando" userId="048a41c0-cb7a-447c-b2ac-f7c7348706e9" providerId="ADAL" clId="{EC873775-63E3-F745-86AD-FE1173B5F5A9}" dt="2019-03-22T09:19:20.305" v="413"/>
        <pc:sldMkLst>
          <pc:docMk/>
          <pc:sldMk cId="3431274460" sldId="511"/>
        </pc:sldMkLst>
      </pc:sldChg>
      <pc:sldChg chg="addSp delSp modSp modAnim">
        <pc:chgData name="Cornago, Fernando" userId="048a41c0-cb7a-447c-b2ac-f7c7348706e9" providerId="ADAL" clId="{EC873775-63E3-F745-86AD-FE1173B5F5A9}" dt="2019-03-22T09:19:00.039" v="412"/>
        <pc:sldMkLst>
          <pc:docMk/>
          <pc:sldMk cId="445962261" sldId="790"/>
        </pc:sldMkLst>
        <pc:spChg chg="del">
          <ac:chgData name="Cornago, Fernando" userId="048a41c0-cb7a-447c-b2ac-f7c7348706e9" providerId="ADAL" clId="{EC873775-63E3-F745-86AD-FE1173B5F5A9}" dt="2019-03-22T09:17:33.554" v="403" actId="478"/>
          <ac:spMkLst>
            <pc:docMk/>
            <pc:sldMk cId="445962261" sldId="790"/>
            <ac:spMk id="2" creationId="{37FCA8EB-1FB9-AA4A-AA07-9D29C513E4BF}"/>
          </ac:spMkLst>
        </pc:spChg>
        <pc:spChg chg="add del mod">
          <ac:chgData name="Cornago, Fernando" userId="048a41c0-cb7a-447c-b2ac-f7c7348706e9" providerId="ADAL" clId="{EC873775-63E3-F745-86AD-FE1173B5F5A9}" dt="2019-03-22T09:17:36.473" v="404" actId="478"/>
          <ac:spMkLst>
            <pc:docMk/>
            <pc:sldMk cId="445962261" sldId="790"/>
            <ac:spMk id="8" creationId="{87BD72C1-0C7D-0848-8DD6-E736456845EB}"/>
          </ac:spMkLst>
        </pc:spChg>
        <pc:spChg chg="add mod">
          <ac:chgData name="Cornago, Fernando" userId="048a41c0-cb7a-447c-b2ac-f7c7348706e9" providerId="ADAL" clId="{EC873775-63E3-F745-86AD-FE1173B5F5A9}" dt="2019-03-22T09:18:40.726" v="409" actId="171"/>
          <ac:spMkLst>
            <pc:docMk/>
            <pc:sldMk cId="445962261" sldId="790"/>
            <ac:spMk id="9" creationId="{FA77451F-F926-C04D-BE57-8ACA097F3260}"/>
          </ac:spMkLst>
        </pc:spChg>
        <pc:picChg chg="add mod">
          <ac:chgData name="Cornago, Fernando" userId="048a41c0-cb7a-447c-b2ac-f7c7348706e9" providerId="ADAL" clId="{EC873775-63E3-F745-86AD-FE1173B5F5A9}" dt="2019-03-22T09:17:54.558" v="407" actId="1076"/>
          <ac:picMkLst>
            <pc:docMk/>
            <pc:sldMk cId="445962261" sldId="790"/>
            <ac:picMk id="6" creationId="{BCD938F0-74B0-134D-9495-696426926E10}"/>
          </ac:picMkLst>
        </pc:picChg>
      </pc:sldChg>
      <pc:sldChg chg="addSp delSp modSp add">
        <pc:chgData name="Cornago, Fernando" userId="048a41c0-cb7a-447c-b2ac-f7c7348706e9" providerId="ADAL" clId="{EC873775-63E3-F745-86AD-FE1173B5F5A9}" dt="2019-03-22T09:26:57.966" v="430" actId="20577"/>
        <pc:sldMkLst>
          <pc:docMk/>
          <pc:sldMk cId="3580205263" sldId="809"/>
        </pc:sldMkLst>
        <pc:spChg chg="add del mod">
          <ac:chgData name="Cornago, Fernando" userId="048a41c0-cb7a-447c-b2ac-f7c7348706e9" providerId="ADAL" clId="{EC873775-63E3-F745-86AD-FE1173B5F5A9}" dt="2019-03-21T17:58:19.495" v="391"/>
          <ac:spMkLst>
            <pc:docMk/>
            <pc:sldMk cId="3580205263" sldId="809"/>
            <ac:spMk id="2" creationId="{8DB43108-5119-3C4C-9658-016597E0CEB8}"/>
          </ac:spMkLst>
        </pc:spChg>
        <pc:spChg chg="add del mod">
          <ac:chgData name="Cornago, Fernando" userId="048a41c0-cb7a-447c-b2ac-f7c7348706e9" providerId="ADAL" clId="{EC873775-63E3-F745-86AD-FE1173B5F5A9}" dt="2019-03-22T09:26:37.620" v="424" actId="20577"/>
          <ac:spMkLst>
            <pc:docMk/>
            <pc:sldMk cId="3580205263" sldId="809"/>
            <ac:spMk id="47" creationId="{2B16D902-16EA-214A-89D5-AD62F88F8860}"/>
          </ac:spMkLst>
        </pc:spChg>
        <pc:spChg chg="mod">
          <ac:chgData name="Cornago, Fernando" userId="048a41c0-cb7a-447c-b2ac-f7c7348706e9" providerId="ADAL" clId="{EC873775-63E3-F745-86AD-FE1173B5F5A9}" dt="2019-03-22T09:26:57.966" v="430" actId="20577"/>
          <ac:spMkLst>
            <pc:docMk/>
            <pc:sldMk cId="3580205263" sldId="809"/>
            <ac:spMk id="67" creationId="{D7929E3B-04B5-C24B-9564-58DA629021DE}"/>
          </ac:spMkLst>
        </pc:spChg>
      </pc:sldChg>
      <pc:sldMasterChg chg="delSldLayout">
        <pc:chgData name="Cornago, Fernando" userId="048a41c0-cb7a-447c-b2ac-f7c7348706e9" providerId="ADAL" clId="{EC873775-63E3-F745-86AD-FE1173B5F5A9}" dt="2019-03-22T09:19:22.566" v="415" actId="2696"/>
        <pc:sldMasterMkLst>
          <pc:docMk/>
          <pc:sldMasterMk cId="4061823467" sldId="2147484760"/>
        </pc:sldMasterMkLst>
        <pc:sldLayoutChg chg="del">
          <pc:chgData name="Cornago, Fernando" userId="048a41c0-cb7a-447c-b2ac-f7c7348706e9" providerId="ADAL" clId="{EC873775-63E3-F745-86AD-FE1173B5F5A9}" dt="2019-03-22T09:19:22.566" v="415" actId="2696"/>
          <pc:sldLayoutMkLst>
            <pc:docMk/>
            <pc:sldMasterMk cId="4061823467" sldId="2147484760"/>
            <pc:sldLayoutMk cId="1657434417" sldId="2147484976"/>
          </pc:sldLayoutMkLst>
        </pc:sldLayoutChg>
      </pc:sldMasterChg>
    </pc:docChg>
  </pc:docChgLst>
  <pc:docChgLst>
    <pc:chgData name="Cancer, Jorge" userId="S::jorge.cancer@adidas.com::92ca6ae6-4cee-448c-a56a-076f3dcc8be8" providerId="AD" clId="Web-{969CEEEE-DA0E-1DCB-7A96-66B53B8F7A14}"/>
    <pc:docChg chg="addSld delSld modSld sldOrd modSection">
      <pc:chgData name="Cancer, Jorge" userId="S::jorge.cancer@adidas.com::92ca6ae6-4cee-448c-a56a-076f3dcc8be8" providerId="AD" clId="Web-{969CEEEE-DA0E-1DCB-7A96-66B53B8F7A14}" dt="2019-03-21T09:22:18.287" v="30"/>
      <pc:docMkLst>
        <pc:docMk/>
      </pc:docMkLst>
    </pc:docChg>
  </pc:docChgLst>
  <pc:docChgLst>
    <pc:chgData name="Sanz, Alberto" userId="S::alberto.sanz@adidas.com::08d307b2-0e40-49ad-822b-27df6d75e0fa" providerId="AD" clId="Web-{2EE9AB37-D105-66E8-D00D-FC55DFC4ED4D}"/>
    <pc:docChg chg="modSld">
      <pc:chgData name="Sanz, Alberto" userId="S::alberto.sanz@adidas.com::08d307b2-0e40-49ad-822b-27df6d75e0fa" providerId="AD" clId="Web-{2EE9AB37-D105-66E8-D00D-FC55DFC4ED4D}" dt="2019-03-22T10:12:32.504" v="38" actId="20577"/>
      <pc:docMkLst>
        <pc:docMk/>
      </pc:docMkLst>
      <pc:sldChg chg="modSp">
        <pc:chgData name="Sanz, Alberto" userId="S::alberto.sanz@adidas.com::08d307b2-0e40-49ad-822b-27df6d75e0fa" providerId="AD" clId="Web-{2EE9AB37-D105-66E8-D00D-FC55DFC4ED4D}" dt="2019-03-22T10:12:30.816" v="36" actId="20577"/>
        <pc:sldMkLst>
          <pc:docMk/>
          <pc:sldMk cId="3244467801" sldId="746"/>
        </pc:sldMkLst>
        <pc:spChg chg="mod">
          <ac:chgData name="Sanz, Alberto" userId="S::alberto.sanz@adidas.com::08d307b2-0e40-49ad-822b-27df6d75e0fa" providerId="AD" clId="Web-{2EE9AB37-D105-66E8-D00D-FC55DFC4ED4D}" dt="2019-03-22T10:12:28.113" v="34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Sanz, Alberto" userId="S::alberto.sanz@adidas.com::08d307b2-0e40-49ad-822b-27df6d75e0fa" providerId="AD" clId="Web-{2EE9AB37-D105-66E8-D00D-FC55DFC4ED4D}" dt="2019-03-22T10:12:30.816" v="36" actId="20577"/>
          <ac:spMkLst>
            <pc:docMk/>
            <pc:sldMk cId="3244467801" sldId="746"/>
            <ac:spMk id="7" creationId="{6A569B09-1D93-9940-B50E-077EFE5A54D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4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205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2663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9842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527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067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41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269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0" Type="http://schemas.openxmlformats.org/officeDocument/2006/relationships/slideLayout" Target="../slideLayouts/slideLayout286.xml"/><Relationship Id="rId29" Type="http://schemas.openxmlformats.org/officeDocument/2006/relationships/slideLayout" Target="../slideLayouts/slideLayout295.xml"/><Relationship Id="rId41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26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7" Type="http://schemas.openxmlformats.org/officeDocument/2006/relationships/image" Target="../media/image12.png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1E82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APLC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</a:t>
            </a:r>
            <a:r>
              <a:rPr lang="de-DE" b="1" dirty="0" err="1"/>
              <a:t>tech</a:t>
            </a:r>
            <a:r>
              <a:rPr lang="de-DE" b="1" dirty="0"/>
              <a:t> </a:t>
            </a:r>
            <a:r>
              <a:rPr lang="de-DE" b="1" dirty="0" err="1"/>
              <a:t>sportS</a:t>
            </a:r>
            <a:r>
              <a:rPr lang="de-DE" b="1" dirty="0"/>
              <a:t>: “</a:t>
            </a:r>
            <a:r>
              <a:rPr lang="en-US" b="1" dirty="0"/>
              <a:t>PROJECT NAME”</a:t>
            </a:r>
            <a:r>
              <a:rPr lang="en-US" b="1" u="sng" dirty="0"/>
              <a:t> </a:t>
            </a:r>
          </a:p>
          <a:p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FOCUS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91642-80F5-984E-A0DA-7C5BD23797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BE CONCISE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WHAT DID YOU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WHAT IS THE VALUE?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HOW IS IT DIFFERENT?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797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VALUE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91642-80F5-984E-A0DA-7C5BD23797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WHY DOES IT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WHO DOES IT IMPACT?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WHERE IS THE BUSINESS OPORTUNITY?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6799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B7FF50-8524-674D-B344-71011A153E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4000"/>
          </a:blip>
          <a:srcRect t="15577" b="15577"/>
          <a:stretch>
            <a:fillRect/>
          </a:stretch>
        </p:blipFill>
        <p:spPr>
          <a:solidFill>
            <a:schemeClr val="tx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EC3EA-C45F-CE41-A530-0198C6B8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MAKE IT REAL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41012-C89D-C347-8016-76D00871C7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1224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2C3C-168F-42E1-981A-39C6DA61B2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74685-9FAA-4757-B830-9D920B3A1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6D583-110D-4FC9-AD5C-9FB37895A3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36BD9-5313-49D0-BB02-745E12A9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7" y="268287"/>
            <a:ext cx="5886450" cy="464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8133C-04D4-4824-B55B-6112376C2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234" y="2116137"/>
            <a:ext cx="2819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9755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1F777-7F20-44C2-B803-CF9207FA944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75C94-9FB2-4E22-9CD2-E19E584158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97301-97D3-4D68-86CD-364A686AD39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Jugada1">
            <a:hlinkClick r:id="" action="ppaction://media"/>
            <a:extLst>
              <a:ext uri="{FF2B5EF4-FFF2-40B4-BE49-F238E27FC236}">
                <a16:creationId xmlns:a16="http://schemas.microsoft.com/office/drawing/2014/main" id="{D6C89AEB-9F8C-47C7-9160-48B13C6ED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719" y="30638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652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01987-89C0-4680-86FD-3A747BE6045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1591-0EE8-4B4F-A431-AB3D68D41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D67B2-EBC0-4395-B57C-C3695DDA7E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video2">
            <a:hlinkClick r:id="" action="ppaction://media"/>
            <a:extLst>
              <a:ext uri="{FF2B5EF4-FFF2-40B4-BE49-F238E27FC236}">
                <a16:creationId xmlns:a16="http://schemas.microsoft.com/office/drawing/2014/main" id="{8C221C43-06AC-47FD-9F83-322F742C4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719" y="30638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525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975538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chemeClr val="accent3">
                    <a:lumMod val="40000"/>
                    <a:lumOff val="60000"/>
                  </a:schemeClr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" y="545"/>
            <a:ext cx="9211158" cy="518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0" y="2519275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THANK YOU!</a:t>
            </a:r>
            <a:endParaRPr lang="en-US" sz="9748" kern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EA213B2-0A38-1D43-B688-78BDB5EBF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349730-A403-3D41-8A7C-6B67D5B7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remember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B645E-BD77-FF41-B062-CF3F39B1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34299-5BEA-454C-8EB1-15450370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86BDC-B817-A04E-873F-2362778E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A2D435-C9ED-D340-B141-08A51670B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Get something working (</a:t>
            </a:r>
            <a:r>
              <a:rPr lang="en-US" b="1" dirty="0" err="1"/>
              <a:t>PoC</a:t>
            </a:r>
            <a:r>
              <a:rPr lang="en-US" b="1" dirty="0"/>
              <a:t>)</a:t>
            </a:r>
          </a:p>
          <a:p>
            <a:pPr algn="l"/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Use all your technical skills</a:t>
            </a:r>
          </a:p>
          <a:p>
            <a:pPr marL="215998" indent="-215998" algn="l">
              <a:buFont typeface="Arial" charset="0"/>
              <a:buChar char="•"/>
            </a:pPr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Try to create a real business impact  </a:t>
            </a:r>
          </a:p>
          <a:p>
            <a:pPr algn="l"/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To prepare a nice presentation (recorded demo)</a:t>
            </a:r>
          </a:p>
          <a:p>
            <a:pPr>
              <a:lnSpc>
                <a:spcPct val="250000"/>
              </a:lnSpc>
            </a:pPr>
            <a:endParaRPr lang="en-US" b="1" dirty="0">
              <a:solidFill>
                <a:srgbClr val="00A0BF"/>
              </a:solidFill>
              <a:latin typeface="AdihausDIN" charset="0"/>
              <a:ea typeface="AdihausDIN" charset="0"/>
              <a:cs typeface="AdihausDIN" charset="0"/>
            </a:endParaRPr>
          </a:p>
          <a:p>
            <a:pPr marL="215998" indent="-215998" algn="l">
              <a:buFont typeface="Arial" charset="0"/>
              <a:buChar char="•"/>
            </a:pPr>
            <a:endParaRPr lang="en-US" b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128589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49F0B80-1E0F-B542-A09F-97C3CFAC48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F16BD6-709C-0D45-A2E3-E9D5931C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ShoW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230A7-7D9D-064D-AEF2-01A76050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EB6C-7828-8E43-A956-51D347A1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D6F75-9585-D140-85D9-1231212C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6C1F28-DFAF-A24D-B9F8-FB483E914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A STORY THAT OTHERS CAN REMEMBER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FIND REAL TANGIBLE VALUE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KEEP IT FOCUSED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MAKE THE EXPERIENCE LIVE</a:t>
            </a:r>
          </a:p>
          <a:p>
            <a:pPr>
              <a:lnSpc>
                <a:spcPct val="250000"/>
              </a:lnSpc>
            </a:pPr>
            <a:endParaRPr lang="en-US" b="1" dirty="0">
              <a:solidFill>
                <a:srgbClr val="00A0BF"/>
              </a:solidFill>
              <a:latin typeface="AdihausDIN" charset="0"/>
              <a:ea typeface="AdihausDIN" charset="0"/>
              <a:cs typeface="Adihaus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9021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AFB7C5-8F8B-492E-BE23-4B9253EE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members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4EA4E2-E31A-4E1F-B808-0BE4D97F4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Jorge serrano </a:t>
            </a:r>
            <a:r>
              <a:rPr lang="en-GB" dirty="0" err="1"/>
              <a:t>ibáñez</a:t>
            </a:r>
            <a:endParaRPr lang="en-GB" dirty="0"/>
          </a:p>
          <a:p>
            <a:r>
              <a:rPr lang="en-GB" dirty="0"/>
              <a:t>1º </a:t>
            </a:r>
            <a:r>
              <a:rPr lang="en-GB" dirty="0" err="1"/>
              <a:t>ingeniería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B8B5-3C99-4F5C-9F3A-72A094C120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Tomás </a:t>
            </a:r>
            <a:r>
              <a:rPr lang="en-GB" dirty="0" err="1"/>
              <a:t>Pelayo</a:t>
            </a:r>
            <a:r>
              <a:rPr lang="en-GB" dirty="0"/>
              <a:t> </a:t>
            </a:r>
            <a:r>
              <a:rPr lang="en-GB" dirty="0" err="1"/>
              <a:t>benedet</a:t>
            </a:r>
            <a:endParaRPr lang="en-GB" dirty="0"/>
          </a:p>
          <a:p>
            <a:r>
              <a:rPr lang="en-GB" dirty="0"/>
              <a:t>1º </a:t>
            </a:r>
            <a:r>
              <a:rPr lang="en-GB" dirty="0" err="1"/>
              <a:t>ingeniería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8CB7B8-DCF0-4EFD-94EC-D0272828CB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/>
              <a:t>Jorge </a:t>
            </a:r>
            <a:r>
              <a:rPr lang="en-GB" dirty="0" err="1"/>
              <a:t>romanos</a:t>
            </a:r>
            <a:r>
              <a:rPr lang="en-GB" dirty="0"/>
              <a:t> </a:t>
            </a:r>
            <a:r>
              <a:rPr lang="en-GB" dirty="0" err="1"/>
              <a:t>pajares</a:t>
            </a:r>
            <a:endParaRPr lang="en-GB" dirty="0"/>
          </a:p>
          <a:p>
            <a:r>
              <a:rPr lang="en-GB" dirty="0"/>
              <a:t>1º </a:t>
            </a:r>
            <a:r>
              <a:rPr lang="en-GB" dirty="0" err="1"/>
              <a:t>ingeniería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326460-45DE-474B-B5C2-7FC5AD8BF4B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9093" r="9093"/>
          <a:stretch>
            <a:fillRect/>
          </a:stretch>
        </p:blipFill>
        <p:spPr/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593CBF-F063-4B40-8083-F893C6B080D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E1D3074-78F9-C14D-85A3-0820C37EE9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451D926-0F2D-F345-9DA7-0043160E07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349730-A403-3D41-8A7C-6B67D5B7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Judging</a:t>
            </a:r>
            <a:r>
              <a:rPr lang="es-ES" dirty="0">
                <a:solidFill>
                  <a:schemeClr val="accent3"/>
                </a:solidFill>
              </a:rPr>
              <a:t> </a:t>
            </a:r>
            <a:r>
              <a:rPr lang="es-ES" dirty="0" err="1">
                <a:solidFill>
                  <a:schemeClr val="accent3"/>
                </a:solidFill>
              </a:rPr>
              <a:t>criteria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B645E-BD77-FF41-B062-CF3F39B1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34299-5BEA-454C-8EB1-15450370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86BDC-B817-A04E-873F-2362778E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A2D435-C9ED-D340-B141-08A51670B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TECHNICAL IMPLEMENTATION AND </a:t>
            </a:r>
            <a:r>
              <a:rPr lang="es-ES" b="1" dirty="0"/>
              <a:t>COLLABORATION</a:t>
            </a:r>
            <a:r>
              <a:rPr lang="es-ES" dirty="0"/>
              <a:t> FOR THE USE OF HETEROGENEOUS TECHNOLOGIES: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  <a:endParaRPr lang="es-ES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CONFIDENCE</a:t>
            </a:r>
            <a:r>
              <a:rPr lang="es-ES" dirty="0"/>
              <a:t> TO ADD VALUE AND CREATE A REAL-LIFE BUSINESS IMPACT: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EFFECTIVE </a:t>
            </a:r>
            <a:r>
              <a:rPr lang="es-ES" b="1" dirty="0"/>
              <a:t>COMMUNICATION</a:t>
            </a:r>
            <a:r>
              <a:rPr lang="es-ES" dirty="0"/>
              <a:t> AND SUMMARY OF RESULTS: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INNOVATION AND </a:t>
            </a:r>
            <a:r>
              <a:rPr lang="es-ES" b="1" dirty="0"/>
              <a:t>CREATIVITY: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978974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42CA01F-6A77-8443-A6C9-2861BC5F26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F16BD6-709C-0D45-A2E3-E9D5931C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3"/>
                </a:solidFill>
              </a:rPr>
              <a:t>rules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230A7-7D9D-064D-AEF2-01A76050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EB6C-7828-8E43-A956-51D347A1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D6F75-9585-D140-85D9-1231212C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6C1F28-DFAF-A24D-B9F8-FB483E914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b="1" dirty="0" err="1"/>
              <a:t>genuine</a:t>
            </a:r>
            <a:r>
              <a:rPr lang="es-ES" b="1" dirty="0"/>
              <a:t> </a:t>
            </a:r>
            <a:r>
              <a:rPr lang="es-ES" b="1" dirty="0" err="1"/>
              <a:t>work</a:t>
            </a:r>
            <a:r>
              <a:rPr lang="es-ES" dirty="0"/>
              <a:t> done </a:t>
            </a:r>
            <a:r>
              <a:rPr lang="es-ES" dirty="0" err="1"/>
              <a:t>along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hackathon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evaluated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OPEN SOURCE </a:t>
            </a:r>
            <a:r>
              <a:rPr lang="es-ES" dirty="0" err="1"/>
              <a:t>by</a:t>
            </a:r>
            <a:r>
              <a:rPr lang="es-ES" dirty="0"/>
              <a:t> default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more </a:t>
            </a:r>
            <a:r>
              <a:rPr lang="es-ES" b="1" dirty="0" err="1"/>
              <a:t>relevant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challenge</a:t>
            </a:r>
            <a:r>
              <a:rPr lang="es-ES" dirty="0"/>
              <a:t> </a:t>
            </a:r>
            <a:r>
              <a:rPr lang="es-ES" dirty="0" err="1"/>
              <a:t>topic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better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technical</a:t>
            </a:r>
            <a:r>
              <a:rPr lang="es-ES" b="1" dirty="0"/>
              <a:t> </a:t>
            </a:r>
            <a:r>
              <a:rPr lang="es-ES" b="1" dirty="0" err="1"/>
              <a:t>skills</a:t>
            </a:r>
            <a:r>
              <a:rPr lang="es-ES" b="1" dirty="0"/>
              <a:t> </a:t>
            </a:r>
            <a:r>
              <a:rPr lang="es-ES" dirty="0"/>
              <a:t>are </a:t>
            </a:r>
            <a:r>
              <a:rPr lang="es-ES" dirty="0" err="1"/>
              <a:t>welcome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Presentations</a:t>
            </a:r>
            <a:r>
              <a:rPr lang="es-ES" b="1" dirty="0"/>
              <a:t>: 6 + 2 + 2</a:t>
            </a:r>
          </a:p>
          <a:p>
            <a:pPr algn="l"/>
            <a:r>
              <a:rPr lang="es-ES" dirty="0"/>
              <a:t>(6 </a:t>
            </a:r>
            <a:r>
              <a:rPr lang="es-ES" dirty="0" err="1"/>
              <a:t>mins</a:t>
            </a:r>
            <a:r>
              <a:rPr lang="es-ES" dirty="0"/>
              <a:t> pitch + 2 </a:t>
            </a:r>
            <a:r>
              <a:rPr lang="es-ES" dirty="0" err="1"/>
              <a:t>mins</a:t>
            </a:r>
            <a:r>
              <a:rPr lang="es-ES" dirty="0"/>
              <a:t> </a:t>
            </a:r>
            <a:r>
              <a:rPr lang="es-ES" dirty="0" err="1"/>
              <a:t>questions</a:t>
            </a:r>
            <a:r>
              <a:rPr lang="es-ES" dirty="0"/>
              <a:t> + </a:t>
            </a:r>
          </a:p>
          <a:p>
            <a:pPr algn="l"/>
            <a:r>
              <a:rPr lang="es-ES" dirty="0"/>
              <a:t>2 </a:t>
            </a:r>
            <a:r>
              <a:rPr lang="es-ES" dirty="0" err="1"/>
              <a:t>mins</a:t>
            </a:r>
            <a:r>
              <a:rPr lang="es-ES" dirty="0"/>
              <a:t> </a:t>
            </a:r>
            <a:r>
              <a:rPr lang="es-ES" dirty="0" err="1"/>
              <a:t>switching</a:t>
            </a:r>
            <a:r>
              <a:rPr lang="es-ES" dirty="0"/>
              <a:t> </a:t>
            </a:r>
            <a:r>
              <a:rPr lang="es-ES" dirty="0" err="1"/>
              <a:t>teams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33637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EA2B42A-AE83-4E43-8759-C1C31497E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 bwMode="auto">
          <a:xfrm>
            <a:off x="1" y="5137"/>
            <a:ext cx="9233765" cy="51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20">
            <a:extLst>
              <a:ext uri="{FF2B5EF4-FFF2-40B4-BE49-F238E27FC236}">
                <a16:creationId xmlns:a16="http://schemas.microsoft.com/office/drawing/2014/main" id="{592E8160-8998-954E-B9DE-BDE0E2473914}"/>
              </a:ext>
            </a:extLst>
          </p:cNvPr>
          <p:cNvSpPr/>
          <p:nvPr/>
        </p:nvSpPr>
        <p:spPr bwMode="gray">
          <a:xfrm>
            <a:off x="-793" y="5137"/>
            <a:ext cx="9215435" cy="5186927"/>
          </a:xfrm>
          <a:prstGeom prst="rect">
            <a:avLst/>
          </a:prstGeom>
          <a:solidFill>
            <a:srgbClr val="000000">
              <a:alpha val="50196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1411" cap="all" dirty="0" err="1">
              <a:solidFill>
                <a:prstClr val="white"/>
              </a:solidFill>
              <a:latin typeface="adineue PRO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AGENDA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en-US" sz="2000" b="1" dirty="0">
                <a:latin typeface="adineue PRO TT" panose="020B0503020201060004" pitchFamily="34" charset="77"/>
              </a:rPr>
              <a:t>THE STORY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FOCUS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VALUE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DEMO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3B44C-8646-624C-9133-5F932F3ADC74}"/>
              </a:ext>
            </a:extLst>
          </p:cNvPr>
          <p:cNvCxnSpPr>
            <a:cxnSpLocks/>
          </p:cNvCxnSpPr>
          <p:nvPr/>
        </p:nvCxnSpPr>
        <p:spPr>
          <a:xfrm>
            <a:off x="1727200" y="1763713"/>
            <a:ext cx="0" cy="3132137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2854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A87F58B-A76F-4220-9AE1-E4FFB5744AC9}"/>
              </a:ext>
            </a:extLst>
          </p:cNvPr>
          <p:cNvSpPr txBox="1">
            <a:spLocks/>
          </p:cNvSpPr>
          <p:nvPr/>
        </p:nvSpPr>
        <p:spPr bwMode="gray">
          <a:xfrm>
            <a:off x="574674" y="1157499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 marL="345597" indent="-345597" defTabSz="9144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Introduction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the setting</a:t>
            </a:r>
          </a:p>
          <a:p>
            <a:pPr defTabSz="914400"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pPr defTabSz="914400"/>
            <a:endParaRPr lang="en-US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624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91642-80F5-984E-A0DA-7C5BD23797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2.    Rising Action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happening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4017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342C063-5ED0-4487-8AB9-B9BF1C840B3D}"/>
              </a:ext>
            </a:extLst>
          </p:cNvPr>
          <p:cNvSpPr txBox="1">
            <a:spLocks/>
          </p:cNvSpPr>
          <p:nvPr/>
        </p:nvSpPr>
        <p:spPr bwMode="gray">
          <a:xfrm>
            <a:off x="574674" y="1152922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3.    Turning point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Where does it become actionable</a:t>
            </a:r>
          </a:p>
          <a:p>
            <a:pPr defTabSz="914400"/>
            <a:endParaRPr lang="en-US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823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342C063-5ED0-4487-8AB9-B9BF1C840B3D}"/>
              </a:ext>
            </a:extLst>
          </p:cNvPr>
          <p:cNvSpPr txBox="1">
            <a:spLocks/>
          </p:cNvSpPr>
          <p:nvPr/>
        </p:nvSpPr>
        <p:spPr bwMode="gray">
          <a:xfrm>
            <a:off x="574674" y="1152922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4.    Falling Action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the outcome</a:t>
            </a:r>
          </a:p>
          <a:p>
            <a:pPr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pPr defTabSz="914400"/>
            <a:endParaRPr lang="en-US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7382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342C063-5ED0-4487-8AB9-B9BF1C840B3D}"/>
              </a:ext>
            </a:extLst>
          </p:cNvPr>
          <p:cNvSpPr txBox="1">
            <a:spLocks/>
          </p:cNvSpPr>
          <p:nvPr/>
        </p:nvSpPr>
        <p:spPr bwMode="gray">
          <a:xfrm>
            <a:off x="574674" y="1152922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5.    Resolution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How it ends</a:t>
            </a:r>
          </a:p>
          <a:p>
            <a:pPr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pPr defTabSz="914400"/>
            <a:endParaRPr lang="en-US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386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B7FF50-8524-674D-B344-71011A153E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4000"/>
          </a:blip>
          <a:srcRect t="15577" b="15577"/>
          <a:stretch>
            <a:fillRect/>
          </a:stretch>
        </p:blipFill>
        <p:spPr>
          <a:solidFill>
            <a:schemeClr val="tx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EC3EA-C45F-CE41-A530-0198C6B8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89788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AFCE587C-32F4-2348-8B12-663C84BF959A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TEMPLATE 2017 (BOLD PINK)</Template>
  <TotalTime>1692</TotalTime>
  <Words>392</Words>
  <Application>Microsoft Office PowerPoint</Application>
  <PresentationFormat>Custom</PresentationFormat>
  <Paragraphs>127</Paragraphs>
  <Slides>21</Slides>
  <Notes>8</Notes>
  <HiddenSlides>0</HiddenSlides>
  <MMClips>2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44" baseType="lpstr">
      <vt:lpstr>AdihausDIN</vt:lpstr>
      <vt:lpstr>AdihausDIN Cn</vt:lpstr>
      <vt:lpstr>adineue PRO</vt:lpstr>
      <vt:lpstr>adineue PRO Black</vt:lpstr>
      <vt:lpstr>adineue PRO Light</vt:lpstr>
      <vt:lpstr>adineue PRO TT</vt:lpstr>
      <vt:lpstr>adineue PRO TT Black</vt:lpstr>
      <vt:lpstr>adineue PRO TT Light</vt:lpstr>
      <vt:lpstr>adineue TEXT Black</vt:lpstr>
      <vt:lpstr>adineue TEXT Light</vt:lpstr>
      <vt:lpstr>adiText Light Beta</vt:lpstr>
      <vt:lpstr>Arial</vt:lpstr>
      <vt:lpstr>Calibri</vt:lpstr>
      <vt:lpstr>Calibri Light</vt:lpstr>
      <vt:lpstr>Wingdings</vt:lpstr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think-cell Slide</vt:lpstr>
      <vt:lpstr>APLC</vt:lpstr>
      <vt:lpstr>Team members</vt:lpstr>
      <vt:lpstr>AGENDA</vt:lpstr>
      <vt:lpstr>THE STORY - MAKE IT RELATABLE</vt:lpstr>
      <vt:lpstr>THE STORY - MAKE IT RELATABLE</vt:lpstr>
      <vt:lpstr>THE STORY - MAKE IT RELATABLE</vt:lpstr>
      <vt:lpstr>THE STORY - MAKE IT RELATABLE</vt:lpstr>
      <vt:lpstr>THE STORY - MAKE IT RELATABLE</vt:lpstr>
      <vt:lpstr>THE STORY</vt:lpstr>
      <vt:lpstr>FOCUS</vt:lpstr>
      <vt:lpstr>VALUE</vt:lpstr>
      <vt:lpstr>MAKE IT REAL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</vt:lpstr>
      <vt:lpstr>ShoW</vt:lpstr>
      <vt:lpstr>Judging criteria</vt:lpstr>
      <vt:lpstr>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Frechoso, Javier</dc:creator>
  <cp:lastModifiedBy>Jorge Romanos</cp:lastModifiedBy>
  <cp:revision>142</cp:revision>
  <cp:lastPrinted>2015-05-04T06:43:15Z</cp:lastPrinted>
  <dcterms:created xsi:type="dcterms:W3CDTF">2019-03-09T19:27:14Z</dcterms:created>
  <dcterms:modified xsi:type="dcterms:W3CDTF">2019-03-24T06:06:23Z</dcterms:modified>
  <dc:language>English-UK</dc:language>
</cp:coreProperties>
</file>